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138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164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37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7786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1425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0404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7856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2394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107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2691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0375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F4782-B0E5-4DA3-B54D-8056A28CBE4E}" type="datetimeFigureOut">
              <a:rPr lang="ko-KR" altLang="en-US" smtClean="0"/>
              <a:t>2026-05-22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4F1CF-3692-404F-BE6B-5AAF414C8B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5934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폰트, 로고, 그래픽, 텍스트이(가) 표시된 사진&#10;&#10;자동 생성된 설명">
            <a:extLst>
              <a:ext uri="{FF2B5EF4-FFF2-40B4-BE49-F238E27FC236}">
                <a16:creationId xmlns:a16="http://schemas.microsoft.com/office/drawing/2014/main" id="{7183BD32-E0BE-43A7-BA90-4C403677B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9069" y="48807"/>
            <a:ext cx="2542931" cy="10418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7394D1-CC9D-4FD9-BA3B-D2C1B483D364}"/>
              </a:ext>
            </a:extLst>
          </p:cNvPr>
          <p:cNvSpPr txBox="1"/>
          <p:nvPr/>
        </p:nvSpPr>
        <p:spPr>
          <a:xfrm>
            <a:off x="325556" y="1777245"/>
            <a:ext cx="11540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latin typeface="Arial Black" panose="020B0A04020102020204" pitchFamily="34" charset="0"/>
              </a:rPr>
              <a:t>Title(</a:t>
            </a:r>
            <a:r>
              <a:rPr lang="ko-KR" altLang="en-US" sz="4000" dirty="0">
                <a:latin typeface="Arial Black" panose="020B0A04020102020204" pitchFamily="34" charset="0"/>
              </a:rPr>
              <a:t>제목</a:t>
            </a:r>
            <a:r>
              <a:rPr lang="en-US" altLang="ko-KR" sz="4000" dirty="0">
                <a:latin typeface="Arial Black" panose="020B0A04020102020204" pitchFamily="34" charset="0"/>
              </a:rPr>
              <a:t>)</a:t>
            </a:r>
            <a:endParaRPr lang="ko-KR" altLang="en-US" sz="4000" dirty="0">
              <a:latin typeface="Arial Black" panose="020B0A040201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549ED6-491C-4798-807A-64AEE9C08533}"/>
              </a:ext>
            </a:extLst>
          </p:cNvPr>
          <p:cNvSpPr txBox="1"/>
          <p:nvPr/>
        </p:nvSpPr>
        <p:spPr>
          <a:xfrm>
            <a:off x="5744434" y="4495980"/>
            <a:ext cx="5929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>
                <a:latin typeface="Arial Black" panose="020B0A04020102020204" pitchFamily="34" charset="0"/>
              </a:rPr>
              <a:t>Affiliation(</a:t>
            </a:r>
            <a:r>
              <a:rPr lang="ko-KR" altLang="en-US" dirty="0">
                <a:latin typeface="Arial Black" panose="020B0A04020102020204" pitchFamily="34" charset="0"/>
              </a:rPr>
              <a:t>소속</a:t>
            </a:r>
            <a:r>
              <a:rPr lang="en-US" altLang="ko-KR" dirty="0">
                <a:latin typeface="Arial Black" panose="020B0A04020102020204" pitchFamily="34" charset="0"/>
              </a:rPr>
              <a:t>)</a:t>
            </a:r>
          </a:p>
          <a:p>
            <a:pPr algn="ctr"/>
            <a:endParaRPr lang="ko-KR" altLang="en-US" dirty="0"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FD9437-A36C-4834-BE03-13510C3509BD}"/>
              </a:ext>
            </a:extLst>
          </p:cNvPr>
          <p:cNvSpPr txBox="1"/>
          <p:nvPr/>
        </p:nvSpPr>
        <p:spPr>
          <a:xfrm>
            <a:off x="7899194" y="5549092"/>
            <a:ext cx="377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800" dirty="0">
                <a:latin typeface="Arial Black" panose="020B0A04020102020204" pitchFamily="34" charset="0"/>
              </a:rPr>
              <a:t>Name(</a:t>
            </a:r>
            <a:r>
              <a:rPr lang="ko-KR" altLang="en-US" sz="2800" dirty="0">
                <a:latin typeface="Arial Black" panose="020B0A04020102020204" pitchFamily="34" charset="0"/>
              </a:rPr>
              <a:t>성명</a:t>
            </a:r>
            <a:r>
              <a:rPr lang="en-US" altLang="ko-KR" sz="2800" dirty="0">
                <a:latin typeface="Arial Black" panose="020B0A04020102020204" pitchFamily="34" charset="0"/>
              </a:rPr>
              <a:t>)</a:t>
            </a:r>
            <a:endParaRPr lang="ko-KR" altLang="en-US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502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폰트, 로고, 그래픽, 텍스트이(가) 표시된 사진&#10;&#10;자동 생성된 설명">
            <a:extLst>
              <a:ext uri="{FF2B5EF4-FFF2-40B4-BE49-F238E27FC236}">
                <a16:creationId xmlns:a16="http://schemas.microsoft.com/office/drawing/2014/main" id="{7183BD32-E0BE-43A7-BA90-4C403677B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9069" y="48807"/>
            <a:ext cx="2542931" cy="10418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7394D1-CC9D-4FD9-BA3B-D2C1B483D364}"/>
              </a:ext>
            </a:extLst>
          </p:cNvPr>
          <p:cNvSpPr txBox="1"/>
          <p:nvPr/>
        </p:nvSpPr>
        <p:spPr>
          <a:xfrm>
            <a:off x="786689" y="841120"/>
            <a:ext cx="3551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latin typeface="Arial Black" panose="020B0A04020102020204" pitchFamily="34" charset="0"/>
              </a:rPr>
              <a:t>Background</a:t>
            </a:r>
            <a:endParaRPr lang="ko-KR" altLang="en-US" sz="4000" dirty="0">
              <a:latin typeface="Arial Black" panose="020B0A040201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3EA062-8FDC-C791-5658-F88115E55608}"/>
              </a:ext>
            </a:extLst>
          </p:cNvPr>
          <p:cNvSpPr txBox="1"/>
          <p:nvPr/>
        </p:nvSpPr>
        <p:spPr>
          <a:xfrm>
            <a:off x="1034715" y="1744569"/>
            <a:ext cx="10250905" cy="4213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latin typeface="Arial Black" panose="020B0A04020102020204" pitchFamily="34" charset="0"/>
              </a:rPr>
              <a:t>Content(</a:t>
            </a:r>
            <a:r>
              <a:rPr lang="ko-KR" altLang="en-US" sz="1600" dirty="0">
                <a:latin typeface="Arial Black" panose="020B0A04020102020204" pitchFamily="34" charset="0"/>
              </a:rPr>
              <a:t>내용</a:t>
            </a:r>
            <a:r>
              <a:rPr lang="en-US" altLang="ko-KR" sz="1600" dirty="0">
                <a:latin typeface="Arial Black" panose="020B0A04020102020204" pitchFamily="34" charset="0"/>
              </a:rPr>
              <a:t>)</a:t>
            </a:r>
            <a:endParaRPr lang="ko-KR" altLang="en-US" sz="1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15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폰트, 로고, 그래픽, 텍스트이(가) 표시된 사진&#10;&#10;자동 생성된 설명">
            <a:extLst>
              <a:ext uri="{FF2B5EF4-FFF2-40B4-BE49-F238E27FC236}">
                <a16:creationId xmlns:a16="http://schemas.microsoft.com/office/drawing/2014/main" id="{7183BD32-E0BE-43A7-BA90-4C403677B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9069" y="48807"/>
            <a:ext cx="2542931" cy="10418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7394D1-CC9D-4FD9-BA3B-D2C1B483D364}"/>
              </a:ext>
            </a:extLst>
          </p:cNvPr>
          <p:cNvSpPr txBox="1"/>
          <p:nvPr/>
        </p:nvSpPr>
        <p:spPr>
          <a:xfrm>
            <a:off x="798642" y="848079"/>
            <a:ext cx="60356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latin typeface="Arial Black" panose="020B0A04020102020204" pitchFamily="34" charset="0"/>
              </a:rPr>
              <a:t>Methods and Results</a:t>
            </a:r>
            <a:endParaRPr lang="ko-KR" altLang="en-US" sz="4000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4715" y="1744569"/>
            <a:ext cx="10250905" cy="42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latin typeface="Arial Black" panose="020B0A04020102020204" pitchFamily="34" charset="0"/>
              </a:rPr>
              <a:t>Content(</a:t>
            </a:r>
            <a:r>
              <a:rPr lang="ko-KR" altLang="en-US" sz="1600" dirty="0">
                <a:latin typeface="Arial Black" panose="020B0A04020102020204" pitchFamily="34" charset="0"/>
              </a:rPr>
              <a:t>내용</a:t>
            </a:r>
            <a:r>
              <a:rPr lang="en-US" altLang="ko-KR" sz="1600" dirty="0">
                <a:latin typeface="Arial Black" panose="020B0A04020102020204" pitchFamily="34" charset="0"/>
              </a:rPr>
              <a:t>)</a:t>
            </a:r>
            <a:endParaRPr lang="ko-KR" altLang="en-US" sz="1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144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폰트, 로고, 그래픽, 텍스트이(가) 표시된 사진&#10;&#10;자동 생성된 설명">
            <a:extLst>
              <a:ext uri="{FF2B5EF4-FFF2-40B4-BE49-F238E27FC236}">
                <a16:creationId xmlns:a16="http://schemas.microsoft.com/office/drawing/2014/main" id="{7183BD32-E0BE-43A7-BA90-4C403677B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9069" y="48807"/>
            <a:ext cx="2542931" cy="10418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7394D1-CC9D-4FD9-BA3B-D2C1B483D364}"/>
              </a:ext>
            </a:extLst>
          </p:cNvPr>
          <p:cNvSpPr txBox="1"/>
          <p:nvPr/>
        </p:nvSpPr>
        <p:spPr>
          <a:xfrm>
            <a:off x="798642" y="848079"/>
            <a:ext cx="3274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latin typeface="Arial Black" panose="020B0A04020102020204" pitchFamily="34" charset="0"/>
              </a:rPr>
              <a:t>Conclusion</a:t>
            </a:r>
            <a:endParaRPr lang="ko-KR" altLang="en-US" sz="4000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4715" y="1744569"/>
            <a:ext cx="10250905" cy="42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latin typeface="Arial Black" panose="020B0A04020102020204" pitchFamily="34" charset="0"/>
              </a:rPr>
              <a:t>Content(</a:t>
            </a:r>
            <a:r>
              <a:rPr lang="ko-KR" altLang="en-US" sz="1600" dirty="0">
                <a:latin typeface="Arial Black" panose="020B0A04020102020204" pitchFamily="34" charset="0"/>
              </a:rPr>
              <a:t>내용</a:t>
            </a:r>
            <a:r>
              <a:rPr lang="en-US" altLang="ko-KR" sz="1600" dirty="0">
                <a:latin typeface="Arial Black" panose="020B0A04020102020204" pitchFamily="34" charset="0"/>
              </a:rPr>
              <a:t>)</a:t>
            </a:r>
            <a:endParaRPr lang="ko-KR" altLang="en-US" sz="1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360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</TotalTime>
  <Words>29</Words>
  <Application>Microsoft Office PowerPoint</Application>
  <PresentationFormat>와이드스크린</PresentationFormat>
  <Paragraphs>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Editor</cp:lastModifiedBy>
  <cp:revision>10</cp:revision>
  <dcterms:created xsi:type="dcterms:W3CDTF">2023-06-08T01:35:04Z</dcterms:created>
  <dcterms:modified xsi:type="dcterms:W3CDTF">2026-05-22T07:48:17Z</dcterms:modified>
</cp:coreProperties>
</file>