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7099300" cy="10234613"/>
  <p:defaultTextStyle>
    <a:defPPr>
      <a:defRPr lang="ko-Kore-K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62"/>
  </p:normalViewPr>
  <p:slideViewPr>
    <p:cSldViewPr snapToGrid="0">
      <p:cViewPr varScale="1">
        <p:scale>
          <a:sx n="101" d="100"/>
          <a:sy n="101" d="100"/>
        </p:scale>
        <p:origin x="876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F0A2041-8632-895F-BF5A-3EFCD814EB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D897603-FE2D-0A3E-75D8-02ECB4DB14C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ko-KR" altLang="en-US"/>
              <a:t>클릭하여 마스터 부제목 스타일 편집</a:t>
            </a:r>
            <a:endParaRPr kumimoji="1" lang="ko-Kore-KR" altLang="en-US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1D72577-F67B-19EF-2AA0-90DDDD1427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50705-F3C3-304C-8D05-8B50EFBC10C5}" type="datetimeFigureOut">
              <a:rPr kumimoji="1" lang="ko-Kore-KR" altLang="en-US" smtClean="0"/>
              <a:t>05/28/2024</a:t>
            </a:fld>
            <a:endParaRPr kumimoji="1" lang="ko-Kore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2AE3FCD-A8F5-425A-E524-456A3BBE1B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ore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AE90171-4CBE-1455-EEEF-0A377BB2BC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FA38C-3762-0844-909E-83866F782ED9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20494287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82926A9-BBBE-E546-B234-4E7F5822CA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7340DA8D-4576-CD23-04B1-40D1F20CF5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ko-Kore-KR" altLang="en-US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BA0DBE4-3BBE-A31A-06D4-4FB869D0A7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50705-F3C3-304C-8D05-8B50EFBC10C5}" type="datetimeFigureOut">
              <a:rPr kumimoji="1" lang="ko-Kore-KR" altLang="en-US" smtClean="0"/>
              <a:t>05/28/2024</a:t>
            </a:fld>
            <a:endParaRPr kumimoji="1" lang="ko-Kore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7D552BC-B8A0-2EBC-ECE3-C7194EF687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ore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B205885-52AD-5455-C2DA-BC130F14BC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FA38C-3762-0844-909E-83866F782ED9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20768231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8829F521-CF92-8616-8E55-49ED969AA36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CEDCFF81-180E-CE0A-05F9-B43BA2E1A2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ko-Kore-KR" altLang="en-US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3EEA961-2D03-F73D-8DB8-B8C7333F1D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50705-F3C3-304C-8D05-8B50EFBC10C5}" type="datetimeFigureOut">
              <a:rPr kumimoji="1" lang="ko-Kore-KR" altLang="en-US" smtClean="0"/>
              <a:t>05/28/2024</a:t>
            </a:fld>
            <a:endParaRPr kumimoji="1" lang="ko-Kore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EB09EB5-4F9B-9E0F-465B-649386D1A8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ore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61A0B25-06DD-8157-B459-81BAAEFB7D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FA38C-3762-0844-909E-83866F782ED9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1741307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ED9CF43-CA06-F7F0-09DA-FCC75A5489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576FB76-303B-2E4C-B044-FD81CF294E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ko-Kore-KR" altLang="en-US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43E6F9D-4091-5E2A-6C9C-611C359BC6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50705-F3C3-304C-8D05-8B50EFBC10C5}" type="datetimeFigureOut">
              <a:rPr kumimoji="1" lang="ko-Kore-KR" altLang="en-US" smtClean="0"/>
              <a:t>05/28/2024</a:t>
            </a:fld>
            <a:endParaRPr kumimoji="1" lang="ko-Kore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29D992D-26B3-23C9-E124-3BF87A912B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ore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538517E-7481-65C3-C9E8-B1776F5A1C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FA38C-3762-0844-909E-83866F782ED9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17447268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804282D-CA9C-4626-05EC-9A4B7BB572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3C647831-92FC-B972-6AC5-E0406DBC9C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99AFB1A-AFDF-BCA7-9C3D-2921D56CAC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50705-F3C3-304C-8D05-8B50EFBC10C5}" type="datetimeFigureOut">
              <a:rPr kumimoji="1" lang="ko-Kore-KR" altLang="en-US" smtClean="0"/>
              <a:t>05/28/2024</a:t>
            </a:fld>
            <a:endParaRPr kumimoji="1" lang="ko-Kore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A7000CE-3652-BF35-2B3D-D57DAEBF01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ore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2403EC9-8660-9225-6ECB-F89807494C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FA38C-3762-0844-909E-83866F782ED9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3013714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63D45F4-1053-77D5-BA19-910EA284A3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209A4EF-7340-0710-2CC2-17FA5B4AD16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ko-Kore-KR" altLang="en-US"/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C7CE63FF-8B36-8FB5-1844-5F1E7639D5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ko-Kore-KR" altLang="en-US"/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9DA67023-646A-7402-AF57-1425FC8A72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50705-F3C3-304C-8D05-8B50EFBC10C5}" type="datetimeFigureOut">
              <a:rPr kumimoji="1" lang="ko-Kore-KR" altLang="en-US" smtClean="0"/>
              <a:t>05/28/2024</a:t>
            </a:fld>
            <a:endParaRPr kumimoji="1" lang="ko-Kore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3C54F688-6E2A-7958-C303-DC79CB08DD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ore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66D51CEE-E800-F136-44BB-D276FC4460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FA38C-3762-0844-909E-83866F782ED9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41349123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DFB061F-796E-2E82-EAD9-4BF740FF4D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57E27406-49A5-C20E-A92C-BF8F3996F1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4B395C25-6173-F72B-60C6-D089560167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ko-Kore-KR" altLang="en-US"/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C042B1DF-EAD4-2260-8761-EF079A453C6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9BFAA076-2DDD-992D-0C5D-6C248045246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ko-Kore-KR" altLang="en-US"/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DA713473-E6A4-59D5-88B1-3AFEA9739D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50705-F3C3-304C-8D05-8B50EFBC10C5}" type="datetimeFigureOut">
              <a:rPr kumimoji="1" lang="ko-Kore-KR" altLang="en-US" smtClean="0"/>
              <a:t>05/28/2024</a:t>
            </a:fld>
            <a:endParaRPr kumimoji="1" lang="ko-Kore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3D9C002A-60E9-D8BD-0204-73E7974766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ore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DB357CF8-6F8F-C43A-FBF1-976095196C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FA38C-3762-0844-909E-83866F782ED9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39374596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4C37D9B-ECBF-D979-76E8-FAA5100B98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EBC12C13-96D2-D21A-9A73-A46E8C496B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50705-F3C3-304C-8D05-8B50EFBC10C5}" type="datetimeFigureOut">
              <a:rPr kumimoji="1" lang="ko-Kore-KR" altLang="en-US" smtClean="0"/>
              <a:t>05/28/2024</a:t>
            </a:fld>
            <a:endParaRPr kumimoji="1" lang="ko-Kore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B089A9A5-802B-8E36-A905-034B494096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ore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3E28E9B7-9618-06F5-5575-64B30EDE51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FA38C-3762-0844-909E-83866F782ED9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1417354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CDBAD770-B129-5212-C7F7-F63F289E5A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50705-F3C3-304C-8D05-8B50EFBC10C5}" type="datetimeFigureOut">
              <a:rPr kumimoji="1" lang="ko-Kore-KR" altLang="en-US" smtClean="0"/>
              <a:t>05/28/2024</a:t>
            </a:fld>
            <a:endParaRPr kumimoji="1" lang="ko-Kore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61E2EEEA-9882-6C48-67C8-CDC54CCB2C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ore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CC067210-2D2A-B780-BB11-1CD85DD3AF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FA38C-3762-0844-909E-83866F782ED9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3790651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0408E5B-AD98-4134-E47E-0E7E5358F4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0EDB8889-A4F5-1666-EBB5-6877643DA4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ko-Kore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A658300F-E8AB-A097-22AE-9F5341D38E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5A89BDEE-A6ED-A9B6-93CB-8CEAF0591D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50705-F3C3-304C-8D05-8B50EFBC10C5}" type="datetimeFigureOut">
              <a:rPr kumimoji="1" lang="ko-Kore-KR" altLang="en-US" smtClean="0"/>
              <a:t>05/28/2024</a:t>
            </a:fld>
            <a:endParaRPr kumimoji="1" lang="ko-Kore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170CD33-06CA-F574-9921-6CA09CAE46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ore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CB5377A3-6E34-817F-608E-4BA7A5C84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FA38C-3762-0844-909E-83866F782ED9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24625554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4BB65AA-9A00-7E20-D339-063B8F9CDE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16370B0-0358-E737-EF5C-33B45A909D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ko-Kore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F7B974CC-C88C-1290-A237-B88193CAB8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C1839764-9546-558F-FE07-0AA656FB4E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50705-F3C3-304C-8D05-8B50EFBC10C5}" type="datetimeFigureOut">
              <a:rPr kumimoji="1" lang="ko-Kore-KR" altLang="en-US" smtClean="0"/>
              <a:t>05/28/2024</a:t>
            </a:fld>
            <a:endParaRPr kumimoji="1" lang="ko-Kore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C856BA81-AACA-4C11-FDA4-E6352C3160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ore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28BCB124-C87F-00EC-F7AB-8C7A9EE3A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FA38C-3762-0844-909E-83866F782ED9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13857714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EE3766D7-1EA0-A125-E7C6-0F4B9CA196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731886B-2246-502F-C8AF-A49792383C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ko-Kore-KR" altLang="en-US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134FAC2-5D46-9C55-B8C0-20825E1DF0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150705-F3C3-304C-8D05-8B50EFBC10C5}" type="datetimeFigureOut">
              <a:rPr kumimoji="1" lang="ko-Kore-KR" altLang="en-US" smtClean="0"/>
              <a:t>05/28/2024</a:t>
            </a:fld>
            <a:endParaRPr kumimoji="1" lang="ko-Kore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6162828-1765-84ED-0D25-FF7A8E2E61B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ko-Kore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4E38FEA-807E-8369-E550-41956ED4A1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9FA38C-3762-0844-909E-83866F782ED9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9073496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ore-K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X1M2LcL5Oo4&amp;t=2269s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www.youtube.com/watch?v=dh0pJdgY6Lc" TargetMode="External"/><Relationship Id="rId4" Type="http://schemas.openxmlformats.org/officeDocument/2006/relationships/hyperlink" Target="https://www.youtube.com/watch?v=X1M2LcL5Oo4&amp;t=1048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8275EFF-1C3F-20D2-22A1-BA9C5EF197D1}"/>
              </a:ext>
            </a:extLst>
          </p:cNvPr>
          <p:cNvSpPr txBox="1"/>
          <p:nvPr/>
        </p:nvSpPr>
        <p:spPr>
          <a:xfrm>
            <a:off x="1506410" y="294542"/>
            <a:ext cx="778412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o-Kore-KR" altLang="en-US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</a:t>
            </a:r>
            <a:r>
              <a:rPr lang="en-US" altLang="en-US" sz="2400" b="1" u="sng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ko-Kore-KR" altLang="en-US" sz="2400" b="1" u="sng">
                <a:latin typeface="Times New Roman" panose="02020603050405020304" pitchFamily="18" charset="0"/>
                <a:cs typeface="Times New Roman" panose="02020603050405020304" pitchFamily="18" charset="0"/>
              </a:rPr>
              <a:t>년 </a:t>
            </a:r>
            <a:r>
              <a:rPr lang="ko-Kore-KR" altLang="en-US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종합학술대회 </a:t>
            </a:r>
            <a:r>
              <a:rPr lang="en-US" altLang="ko-Kore-KR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ko-KR" altLang="en-US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ko-KR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Minutes </a:t>
            </a:r>
            <a:r>
              <a:rPr lang="ko-Kore-KR" altLang="en-US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Pitch Presentation</a:t>
            </a:r>
            <a:r>
              <a:rPr lang="ko-KR" altLang="en-US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ko-KR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Rules</a:t>
            </a:r>
            <a:endParaRPr lang="ko-Kore-KR" altLang="en-US" sz="24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그림 6" descr="폰트, 로고, 그래픽, 텍스트이(가) 표시된 사진&#10;&#10;자동 생성된 설명">
            <a:extLst>
              <a:ext uri="{FF2B5EF4-FFF2-40B4-BE49-F238E27FC236}">
                <a16:creationId xmlns:a16="http://schemas.microsoft.com/office/drawing/2014/main" id="{3E87E8D7-103E-DEBD-76BF-30016C444B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49069" y="48807"/>
            <a:ext cx="2542931" cy="1041818"/>
          </a:xfrm>
          <a:prstGeom prst="rect">
            <a:avLst/>
          </a:prstGeom>
        </p:spPr>
      </p:pic>
      <p:grpSp>
        <p:nvGrpSpPr>
          <p:cNvPr id="18" name="그룹 17">
            <a:extLst>
              <a:ext uri="{FF2B5EF4-FFF2-40B4-BE49-F238E27FC236}">
                <a16:creationId xmlns:a16="http://schemas.microsoft.com/office/drawing/2014/main" id="{2E0C86F6-2D3B-B46D-9671-AF8AC07BAC8B}"/>
              </a:ext>
            </a:extLst>
          </p:cNvPr>
          <p:cNvGrpSpPr/>
          <p:nvPr/>
        </p:nvGrpSpPr>
        <p:grpSpPr>
          <a:xfrm>
            <a:off x="1611922" y="924887"/>
            <a:ext cx="8968156" cy="1936940"/>
            <a:chOff x="703382" y="1392116"/>
            <a:chExt cx="8968156" cy="1936940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343A748C-65D3-EC29-8F7F-9404072DDD39}"/>
                </a:ext>
              </a:extLst>
            </p:cNvPr>
            <p:cNvSpPr txBox="1"/>
            <p:nvPr/>
          </p:nvSpPr>
          <p:spPr>
            <a:xfrm>
              <a:off x="703382" y="1392116"/>
              <a:ext cx="8968156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ko-Kore-KR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1.  </a:t>
              </a:r>
              <a:r>
                <a:rPr lang="ko-KR" altLang="en-US" dirty="0">
                  <a:latin typeface="BatangChe" panose="02030609000101010101" pitchFamily="49" charset="-127"/>
                  <a:ea typeface="BatangChe" panose="02030609000101010101" pitchFamily="49" charset="-127"/>
                  <a:cs typeface="Times New Roman" panose="02020603050405020304" pitchFamily="18" charset="0"/>
                </a:rPr>
                <a:t>타이틀 슬라이드 포함 </a:t>
              </a:r>
              <a:r>
                <a:rPr lang="ko-Kore-KR" altLang="en-US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최대</a:t>
              </a:r>
              <a:r>
                <a:rPr lang="ko-KR" altLang="en-US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ko-Kore-KR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r>
                <a:rPr lang="ko-Kore-KR" altLang="en-US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장</a:t>
              </a:r>
              <a:r>
                <a:rPr lang="ko-Kore-KR" alt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의</a:t>
              </a:r>
              <a:r>
                <a:rPr lang="ko-KR" alt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ko-Kore-KR" dirty="0">
                  <a:latin typeface="Batang" panose="02030600000101010101" pitchFamily="18" charset="-127"/>
                  <a:ea typeface="Batang" panose="02030600000101010101" pitchFamily="18" charset="-127"/>
                  <a:cs typeface="Times New Roman" panose="02020603050405020304" pitchFamily="18" charset="0"/>
                </a:rPr>
                <a:t>MS PPT</a:t>
              </a:r>
              <a:r>
                <a:rPr lang="ko-KR" altLang="en-US" dirty="0">
                  <a:latin typeface="Batang" panose="02030600000101010101" pitchFamily="18" charset="-127"/>
                  <a:ea typeface="Batang" panose="02030600000101010101" pitchFamily="18" charset="-127"/>
                  <a:cs typeface="Times New Roman" panose="02020603050405020304" pitchFamily="18" charset="0"/>
                </a:rPr>
                <a:t> 슬라이드 허용  </a:t>
              </a:r>
              <a:r>
                <a:rPr lang="en-US" altLang="ko-Kore-KR" dirty="0">
                  <a:latin typeface="Batang" panose="02030600000101010101" pitchFamily="18" charset="-127"/>
                  <a:ea typeface="Batang" panose="02030600000101010101" pitchFamily="18" charset="-127"/>
                  <a:cs typeface="Times New Roman" panose="02020603050405020304" pitchFamily="18" charset="0"/>
                </a:rPr>
                <a:t> </a:t>
              </a:r>
              <a:r>
                <a:rPr lang="ko-KR" altLang="en-US" dirty="0">
                  <a:latin typeface="Batang" panose="02030600000101010101" pitchFamily="18" charset="-127"/>
                  <a:ea typeface="Batang" panose="02030600000101010101" pitchFamily="18" charset="-127"/>
                  <a:cs typeface="Times New Roman" panose="02020603050405020304" pitchFamily="18" charset="0"/>
                </a:rPr>
                <a:t>  </a:t>
              </a:r>
              <a:r>
                <a:rPr lang="en-US" altLang="ko-Kore-KR" dirty="0">
                  <a:latin typeface="Batang" panose="02030600000101010101" pitchFamily="18" charset="-127"/>
                  <a:ea typeface="Batang" panose="02030600000101010101" pitchFamily="18" charset="-127"/>
                  <a:cs typeface="Times New Roman" panose="02020603050405020304" pitchFamily="18" charset="0"/>
                </a:rPr>
                <a:t> </a:t>
              </a:r>
              <a:endParaRPr lang="ko-Kore-KR" altLang="en-US" dirty="0">
                <a:latin typeface="Batang" panose="02030600000101010101" pitchFamily="18" charset="-127"/>
                <a:ea typeface="Batang" panose="02030600000101010101" pitchFamily="18" charset="-127"/>
                <a:cs typeface="Times New Roman" panose="02020603050405020304" pitchFamily="18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7C1405F-B2E3-5A21-829F-1CC256A87C18}"/>
                </a:ext>
              </a:extLst>
            </p:cNvPr>
            <p:cNvSpPr txBox="1"/>
            <p:nvPr/>
          </p:nvSpPr>
          <p:spPr>
            <a:xfrm>
              <a:off x="703382" y="2959724"/>
              <a:ext cx="8968156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ko-Kore-KR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4.</a:t>
              </a:r>
              <a:r>
                <a:rPr lang="ko-KR" alt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ko-KR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ko-KR" altLang="en-US" dirty="0">
                  <a:latin typeface="BatangChe" panose="02030609000101010101" pitchFamily="49" charset="-127"/>
                  <a:ea typeface="BatangChe" panose="02030609000101010101" pitchFamily="49" charset="-127"/>
                  <a:cs typeface="Times New Roman" panose="02020603050405020304" pitchFamily="18" charset="0"/>
                </a:rPr>
                <a:t>마지막 슬라이드에 과제 사사 표시</a:t>
              </a:r>
              <a:r>
                <a:rPr lang="en-US" altLang="ko-KR" dirty="0">
                  <a:latin typeface="BatangChe" panose="02030609000101010101" pitchFamily="49" charset="-127"/>
                  <a:ea typeface="BatangChe" panose="02030609000101010101" pitchFamily="49" charset="-127"/>
                  <a:cs typeface="Times New Roman" panose="02020603050405020304" pitchFamily="18" charset="0"/>
                </a:rPr>
                <a:t>,</a:t>
              </a:r>
              <a:r>
                <a:rPr lang="ko-KR" altLang="en-US" dirty="0">
                  <a:latin typeface="BatangChe" panose="02030609000101010101" pitchFamily="49" charset="-127"/>
                  <a:ea typeface="BatangChe" panose="02030609000101010101" pitchFamily="49" charset="-127"/>
                  <a:cs typeface="Times New Roman" panose="02020603050405020304" pitchFamily="18" charset="0"/>
                </a:rPr>
                <a:t> </a:t>
              </a:r>
              <a:r>
                <a:rPr lang="ko-KR" altLang="en-US" dirty="0">
                  <a:latin typeface="Batang" panose="02030600000101010101" pitchFamily="18" charset="-127"/>
                  <a:ea typeface="Batang" panose="02030600000101010101" pitchFamily="18" charset="-127"/>
                  <a:cs typeface="Times New Roman" panose="02020603050405020304" pitchFamily="18" charset="0"/>
                </a:rPr>
                <a:t>발표언어는 한국어 또는 영어</a:t>
              </a:r>
              <a:r>
                <a:rPr lang="en-US" altLang="ko-Kore-KR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ko-Kore-KR" altLang="en-US" dirty="0">
                <a:latin typeface="Batang" panose="02030600000101010101" pitchFamily="18" charset="-127"/>
                <a:ea typeface="Batang" panose="02030600000101010101" pitchFamily="18" charset="-127"/>
                <a:cs typeface="Times New Roman" panose="02020603050405020304" pitchFamily="18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D60D91C-6BF9-604E-25BC-B02E41D07308}"/>
                </a:ext>
              </a:extLst>
            </p:cNvPr>
            <p:cNvSpPr txBox="1"/>
            <p:nvPr/>
          </p:nvSpPr>
          <p:spPr>
            <a:xfrm>
              <a:off x="703382" y="1906383"/>
              <a:ext cx="8968156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ko-Kore-KR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2.</a:t>
              </a:r>
              <a:r>
                <a:rPr lang="ko-KR" alt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ko-KR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ko-KR" altLang="en-US" dirty="0">
                  <a:latin typeface="Batang" panose="02030600000101010101" pitchFamily="18" charset="-127"/>
                  <a:ea typeface="Batang" panose="02030600000101010101" pitchFamily="18" charset="-127"/>
                  <a:cs typeface="Times New Roman" panose="02020603050405020304" pitchFamily="18" charset="0"/>
                </a:rPr>
                <a:t>발표시간 </a:t>
              </a:r>
              <a:r>
                <a:rPr lang="en-US" altLang="ko-KR" dirty="0">
                  <a:solidFill>
                    <a:srgbClr val="FF0000"/>
                  </a:solidFill>
                  <a:latin typeface="Times New Roman" panose="02020603050405020304" pitchFamily="18" charset="0"/>
                  <a:ea typeface="Batang" panose="02030600000101010101" pitchFamily="18" charset="-127"/>
                  <a:cs typeface="Times New Roman" panose="02020603050405020304" pitchFamily="18" charset="0"/>
                </a:rPr>
                <a:t>3</a:t>
              </a:r>
              <a:r>
                <a:rPr lang="ko-KR" altLang="en-US" dirty="0">
                  <a:solidFill>
                    <a:srgbClr val="FF0000"/>
                  </a:solidFill>
                  <a:latin typeface="Batang" panose="02030600000101010101" pitchFamily="18" charset="-127"/>
                  <a:ea typeface="Batang" panose="02030600000101010101" pitchFamily="18" charset="-127"/>
                  <a:cs typeface="Times New Roman" panose="02020603050405020304" pitchFamily="18" charset="0"/>
                </a:rPr>
                <a:t>분</a:t>
              </a:r>
              <a:r>
                <a:rPr lang="ko-KR" altLang="en-US" dirty="0">
                  <a:latin typeface="Batang" panose="02030600000101010101" pitchFamily="18" charset="-127"/>
                  <a:ea typeface="Batang" panose="02030600000101010101" pitchFamily="18" charset="-127"/>
                  <a:cs typeface="Times New Roman" panose="02020603050405020304" pitchFamily="18" charset="0"/>
                </a:rPr>
                <a:t> 이내</a:t>
              </a:r>
              <a:r>
                <a:rPr lang="en-US" altLang="ko-KR" dirty="0">
                  <a:latin typeface="Batang" panose="02030600000101010101" pitchFamily="18" charset="-127"/>
                  <a:ea typeface="Batang" panose="02030600000101010101" pitchFamily="18" charset="-127"/>
                  <a:cs typeface="Times New Roman" panose="02020603050405020304" pitchFamily="18" charset="0"/>
                </a:rPr>
                <a:t>,</a:t>
              </a:r>
              <a:r>
                <a:rPr lang="ko-KR" altLang="en-US" dirty="0">
                  <a:latin typeface="Batang" panose="02030600000101010101" pitchFamily="18" charset="-127"/>
                  <a:ea typeface="Batang" panose="02030600000101010101" pitchFamily="18" charset="-127"/>
                  <a:cs typeface="Times New Roman" panose="02020603050405020304" pitchFamily="18" charset="0"/>
                </a:rPr>
                <a:t> 질의 응답 </a:t>
              </a:r>
              <a:r>
                <a:rPr lang="en-US" altLang="ko-KR" dirty="0">
                  <a:solidFill>
                    <a:srgbClr val="FF0000"/>
                  </a:solidFill>
                  <a:latin typeface="Times New Roman" panose="02020603050405020304" pitchFamily="18" charset="0"/>
                  <a:ea typeface="Batang" panose="02030600000101010101" pitchFamily="18" charset="-127"/>
                  <a:cs typeface="Times New Roman" panose="02020603050405020304" pitchFamily="18" charset="0"/>
                </a:rPr>
                <a:t>2</a:t>
              </a:r>
              <a:r>
                <a:rPr lang="ko-KR" altLang="en-US" dirty="0">
                  <a:solidFill>
                    <a:srgbClr val="FF0000"/>
                  </a:solidFill>
                  <a:latin typeface="Batang" panose="02030600000101010101" pitchFamily="18" charset="-127"/>
                  <a:ea typeface="Batang" panose="02030600000101010101" pitchFamily="18" charset="-127"/>
                  <a:cs typeface="Times New Roman" panose="02020603050405020304" pitchFamily="18" charset="0"/>
                </a:rPr>
                <a:t>분</a:t>
              </a:r>
              <a:r>
                <a:rPr lang="ko-KR" altLang="en-US" dirty="0">
                  <a:latin typeface="Batang" panose="02030600000101010101" pitchFamily="18" charset="-127"/>
                  <a:ea typeface="Batang" panose="02030600000101010101" pitchFamily="18" charset="-127"/>
                  <a:cs typeface="Times New Roman" panose="02020603050405020304" pitchFamily="18" charset="0"/>
                </a:rPr>
                <a:t> 이내</a:t>
              </a:r>
              <a:r>
                <a:rPr lang="en-US" altLang="ko-KR" dirty="0">
                  <a:latin typeface="Batang" panose="02030600000101010101" pitchFamily="18" charset="-127"/>
                  <a:ea typeface="Batang" panose="02030600000101010101" pitchFamily="18" charset="-127"/>
                  <a:cs typeface="Times New Roman" panose="02020603050405020304" pitchFamily="18" charset="0"/>
                </a:rPr>
                <a:t> </a:t>
              </a:r>
              <a:endParaRPr lang="ko-Kore-KR" altLang="en-US" dirty="0">
                <a:latin typeface="Batang" panose="02030600000101010101" pitchFamily="18" charset="-127"/>
                <a:ea typeface="Batang" panose="02030600000101010101" pitchFamily="18" charset="-127"/>
                <a:cs typeface="Times New Roman" panose="02020603050405020304" pitchFamily="18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3775E08-DDB3-D858-C0A7-58E2F61F9513}"/>
                </a:ext>
              </a:extLst>
            </p:cNvPr>
            <p:cNvSpPr txBox="1"/>
            <p:nvPr/>
          </p:nvSpPr>
          <p:spPr>
            <a:xfrm>
              <a:off x="703382" y="2420651"/>
              <a:ext cx="8968156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ko-Kore-KR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3.  </a:t>
              </a:r>
              <a:r>
                <a:rPr lang="ko-KR" altLang="en-US" dirty="0">
                  <a:latin typeface="Batang" panose="02030600000101010101" pitchFamily="18" charset="-127"/>
                  <a:ea typeface="Batang" panose="02030600000101010101" pitchFamily="18" charset="-127"/>
                  <a:cs typeface="Times New Roman" panose="02020603050405020304" pitchFamily="18" charset="0"/>
                </a:rPr>
                <a:t>발표시간 </a:t>
              </a:r>
              <a:r>
                <a:rPr lang="en-US" altLang="ko-KR" dirty="0">
                  <a:latin typeface="Batang" panose="02030600000101010101" pitchFamily="18" charset="-127"/>
                  <a:ea typeface="Batang" panose="02030600000101010101" pitchFamily="18" charset="-127"/>
                  <a:cs typeface="Times New Roman" panose="02020603050405020304" pitchFamily="18" charset="0"/>
                </a:rPr>
                <a:t>3</a:t>
              </a:r>
              <a:r>
                <a:rPr lang="ko-KR" altLang="en-US" dirty="0">
                  <a:latin typeface="Batang" panose="02030600000101010101" pitchFamily="18" charset="-127"/>
                  <a:ea typeface="Batang" panose="02030600000101010101" pitchFamily="18" charset="-127"/>
                  <a:cs typeface="Times New Roman" panose="02020603050405020304" pitchFamily="18" charset="0"/>
                </a:rPr>
                <a:t>분 초과 시 </a:t>
              </a:r>
              <a:r>
                <a:rPr lang="ko-Kore-KR" alt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Pitch Presentation</a:t>
              </a:r>
              <a:r>
                <a:rPr lang="en-US" altLang="ko-Kore-KR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ko-KR" altLang="en-US" dirty="0">
                  <a:latin typeface="Batang" panose="02030600000101010101" pitchFamily="18" charset="-127"/>
                  <a:ea typeface="Batang" panose="02030600000101010101" pitchFamily="18" charset="-127"/>
                  <a:cs typeface="Times New Roman" panose="02020603050405020304" pitchFamily="18" charset="0"/>
                </a:rPr>
                <a:t>시상 대상자 제외</a:t>
              </a:r>
              <a:r>
                <a:rPr lang="en-US" altLang="ko-Kore-KR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ko-Kore-KR" altLang="en-US" dirty="0">
                <a:latin typeface="Batang" panose="02030600000101010101" pitchFamily="18" charset="-127"/>
                <a:ea typeface="Batang" panose="02030600000101010101" pitchFamily="18" charset="-127"/>
                <a:cs typeface="Times New Roman" panose="02020603050405020304" pitchFamily="18" charset="0"/>
              </a:endParaRP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0840A03D-1405-3B98-ED0E-0F92F125E594}"/>
              </a:ext>
            </a:extLst>
          </p:cNvPr>
          <p:cNvSpPr txBox="1"/>
          <p:nvPr/>
        </p:nvSpPr>
        <p:spPr>
          <a:xfrm>
            <a:off x="1506410" y="5182799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ore-KR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ko-KR" altLang="en-US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ko-KR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Minutes </a:t>
            </a:r>
            <a:r>
              <a:rPr lang="ko-Kore-KR" altLang="en-US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Pitch Presentation</a:t>
            </a:r>
            <a:r>
              <a:rPr lang="ko-KR" altLang="en-US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ko-KR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Examples</a:t>
            </a:r>
            <a:r>
              <a:rPr lang="ko-KR" altLang="en-US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ko-Kore-KR" altLang="en-US" sz="2400" u="sng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B116125-EF20-959C-7036-6F9068FCB637}"/>
              </a:ext>
            </a:extLst>
          </p:cNvPr>
          <p:cNvSpPr txBox="1"/>
          <p:nvPr/>
        </p:nvSpPr>
        <p:spPr>
          <a:xfrm>
            <a:off x="1506410" y="6097743"/>
            <a:ext cx="102565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ore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en-US" altLang="ko-Kore-K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ko-Kore-KR" dirty="0" err="1">
                <a:latin typeface="Times New Roman" panose="02020603050405020304" pitchFamily="18" charset="0"/>
                <a:ea typeface="BatangChe" panose="02030609000101010101" pitchFamily="49" charset="-127"/>
                <a:cs typeface="Times New Roman" panose="02020603050405020304" pitchFamily="18" charset="0"/>
              </a:rPr>
              <a:t>Youtube</a:t>
            </a:r>
            <a:r>
              <a:rPr lang="en-US" altLang="ko-Kore-KR" dirty="0">
                <a:latin typeface="Times New Roman" panose="02020603050405020304" pitchFamily="18" charset="0"/>
                <a:ea typeface="BatangChe" panose="02030609000101010101" pitchFamily="49" charset="-127"/>
                <a:cs typeface="Times New Roman" panose="02020603050405020304" pitchFamily="18" charset="0"/>
              </a:rPr>
              <a:t> link: </a:t>
            </a:r>
            <a:r>
              <a:rPr lang="en-US" altLang="ko-Kore-KR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https://www.youtube.com/watch?v=X1M2LcL5Oo4&amp;t=2269s</a:t>
            </a:r>
            <a:r>
              <a:rPr lang="en-US" altLang="ko-Kore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altLang="ko-KR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17:28</a:t>
            </a:r>
            <a:r>
              <a:rPr lang="en-US" altLang="ko-KR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 Dispatch Coffee </a:t>
            </a:r>
            <a:r>
              <a:rPr lang="ko-KR" altLang="en-US" dirty="0">
                <a:highlight>
                  <a:srgbClr val="FFFF00"/>
                </a:highlight>
                <a:latin typeface="바탕" panose="02030600000101010101" pitchFamily="18" charset="-127"/>
                <a:ea typeface="바탕" panose="02030600000101010101" pitchFamily="18" charset="-127"/>
                <a:cs typeface="Times New Roman" panose="02020603050405020304" pitchFamily="18" charset="0"/>
              </a:rPr>
              <a:t>추천</a:t>
            </a:r>
            <a:r>
              <a:rPr lang="en-US" altLang="ko-KR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ko-KR" dirty="0"/>
              <a:t>) </a:t>
            </a:r>
            <a:endParaRPr lang="ko-Kore-KR" altLang="en-US" dirty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6A843B4-B971-8FF5-C670-BF195A31652A}"/>
              </a:ext>
            </a:extLst>
          </p:cNvPr>
          <p:cNvSpPr txBox="1"/>
          <p:nvPr/>
        </p:nvSpPr>
        <p:spPr>
          <a:xfrm>
            <a:off x="1506410" y="5647705"/>
            <a:ext cx="89681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ore-KR" dirty="0">
                <a:latin typeface="Times New Roman" panose="02020603050405020304" pitchFamily="18" charset="0"/>
                <a:ea typeface="BatangChe" panose="02030609000101010101" pitchFamily="49" charset="-127"/>
                <a:cs typeface="Times New Roman" panose="02020603050405020304" pitchFamily="18" charset="0"/>
              </a:rPr>
              <a:t>1. </a:t>
            </a:r>
            <a:r>
              <a:rPr lang="en-US" altLang="ko-Kore-KR" dirty="0" err="1">
                <a:latin typeface="Times New Roman" panose="02020603050405020304" pitchFamily="18" charset="0"/>
                <a:ea typeface="BatangChe" panose="02030609000101010101" pitchFamily="49" charset="-127"/>
                <a:cs typeface="Times New Roman" panose="02020603050405020304" pitchFamily="18" charset="0"/>
              </a:rPr>
              <a:t>Youtube</a:t>
            </a:r>
            <a:r>
              <a:rPr lang="en-US" altLang="ko-Kore-KR" dirty="0">
                <a:latin typeface="Times New Roman" panose="02020603050405020304" pitchFamily="18" charset="0"/>
                <a:ea typeface="BatangChe" panose="02030609000101010101" pitchFamily="49" charset="-127"/>
                <a:cs typeface="Times New Roman" panose="02020603050405020304" pitchFamily="18" charset="0"/>
              </a:rPr>
              <a:t> link: </a:t>
            </a:r>
            <a:r>
              <a:rPr lang="en-US" altLang="ko-Kore-KR" dirty="0">
                <a:latin typeface="Times New Roman" panose="02020603050405020304" pitchFamily="18" charset="0"/>
                <a:ea typeface="BatangChe" panose="02030609000101010101" pitchFamily="49" charset="-127"/>
                <a:cs typeface="Times New Roman" panose="02020603050405020304" pitchFamily="18" charset="0"/>
                <a:hlinkClick r:id="rId5"/>
              </a:rPr>
              <a:t>https://www.youtube.com/watch?v=dh0pJdgY6Lc</a:t>
            </a:r>
            <a:r>
              <a:rPr lang="ko-KR" altLang="en-US" dirty="0">
                <a:latin typeface="Times New Roman" panose="02020603050405020304" pitchFamily="18" charset="0"/>
                <a:ea typeface="BatangChe" panose="02030609000101010101" pitchFamily="49" charset="-127"/>
                <a:cs typeface="Times New Roman" panose="02020603050405020304" pitchFamily="18" charset="0"/>
              </a:rPr>
              <a:t> </a:t>
            </a:r>
            <a:endParaRPr lang="ko-Kore-KR" altLang="en-US" dirty="0"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1A49B18-FBAE-4E6A-9CCB-A8678E7B12EA}"/>
              </a:ext>
            </a:extLst>
          </p:cNvPr>
          <p:cNvSpPr txBox="1"/>
          <p:nvPr/>
        </p:nvSpPr>
        <p:spPr>
          <a:xfrm>
            <a:off x="1506410" y="3123093"/>
            <a:ext cx="778412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o-KR" altLang="en-US" sz="2400" b="1" u="sng" dirty="0">
                <a:latin typeface="바탕" panose="02030600000101010101" pitchFamily="18" charset="-127"/>
                <a:ea typeface="바탕" panose="02030600000101010101" pitchFamily="18" charset="-127"/>
                <a:cs typeface="Times New Roman" panose="02020603050405020304" pitchFamily="18" charset="0"/>
              </a:rPr>
              <a:t>제출 파일</a:t>
            </a:r>
            <a:endParaRPr lang="ko-Kore-KR" altLang="en-US" sz="24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44AFEA0-AC58-474E-98F4-65F3FD32B389}"/>
              </a:ext>
            </a:extLst>
          </p:cNvPr>
          <p:cNvSpPr txBox="1"/>
          <p:nvPr/>
        </p:nvSpPr>
        <p:spPr>
          <a:xfrm>
            <a:off x="1642537" y="3622815"/>
            <a:ext cx="1054946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o-KR" altLang="en-US" b="1" dirty="0">
                <a:latin typeface="바탕" panose="02030600000101010101" pitchFamily="18" charset="-127"/>
                <a:ea typeface="바탕" panose="02030600000101010101" pitchFamily="18" charset="-127"/>
                <a:cs typeface="Times New Roman" panose="02020603050405020304" pitchFamily="18" charset="0"/>
              </a:rPr>
              <a:t>발표용 파일</a:t>
            </a:r>
            <a:r>
              <a:rPr lang="en-US" altLang="ko-KR" b="1" dirty="0">
                <a:latin typeface="바탕" panose="02030600000101010101" pitchFamily="18" charset="-127"/>
                <a:ea typeface="바탕" panose="02030600000101010101" pitchFamily="18" charset="-127"/>
                <a:cs typeface="Times New Roman" panose="02020603050405020304" pitchFamily="18" charset="0"/>
              </a:rPr>
              <a:t>: </a:t>
            </a:r>
            <a:r>
              <a:rPr lang="en-US" altLang="ko-Kore-KR" b="1" dirty="0">
                <a:latin typeface="바탕" panose="02030600000101010101" pitchFamily="18" charset="-127"/>
                <a:ea typeface="바탕" panose="02030600000101010101" pitchFamily="18" charset="-127"/>
                <a:cs typeface="Times New Roman" panose="02020603050405020304" pitchFamily="18" charset="0"/>
              </a:rPr>
              <a:t>PPT</a:t>
            </a:r>
            <a:r>
              <a:rPr lang="ko-KR" altLang="en-US" dirty="0">
                <a:latin typeface="바탕" panose="02030600000101010101" pitchFamily="18" charset="-127"/>
                <a:ea typeface="바탕" panose="02030600000101010101" pitchFamily="18" charset="-127"/>
                <a:cs typeface="Times New Roman" panose="02020603050405020304" pitchFamily="18" charset="0"/>
              </a:rPr>
              <a:t> 파일을 </a:t>
            </a:r>
            <a:r>
              <a:rPr lang="en-US" altLang="ko-KR" dirty="0">
                <a:latin typeface="바탕" panose="02030600000101010101" pitchFamily="18" charset="-127"/>
                <a:ea typeface="바탕" panose="02030600000101010101" pitchFamily="18" charset="-127"/>
                <a:cs typeface="Times New Roman" panose="02020603050405020304" pitchFamily="18" charset="0"/>
              </a:rPr>
              <a:t>(1</a:t>
            </a:r>
            <a:r>
              <a:rPr lang="ko-KR" altLang="en-US" dirty="0">
                <a:latin typeface="바탕" panose="02030600000101010101" pitchFamily="18" charset="-127"/>
                <a:ea typeface="바탕" panose="02030600000101010101" pitchFamily="18" charset="-127"/>
                <a:cs typeface="Times New Roman" panose="02020603050405020304" pitchFamily="18" charset="0"/>
              </a:rPr>
              <a:t>슬라이드</a:t>
            </a:r>
            <a:r>
              <a:rPr lang="en-US" altLang="ko-KR" dirty="0">
                <a:latin typeface="바탕" panose="02030600000101010101" pitchFamily="18" charset="-127"/>
                <a:ea typeface="바탕" panose="02030600000101010101" pitchFamily="18" charset="-127"/>
                <a:cs typeface="Times New Roman" panose="02020603050405020304" pitchFamily="18" charset="0"/>
              </a:rPr>
              <a:t>/</a:t>
            </a:r>
            <a:r>
              <a:rPr lang="ko-KR" altLang="en-US" dirty="0">
                <a:latin typeface="바탕" panose="02030600000101010101" pitchFamily="18" charset="-127"/>
                <a:ea typeface="바탕" panose="02030600000101010101" pitchFamily="18" charset="-127"/>
                <a:cs typeface="Times New Roman" panose="02020603050405020304" pitchFamily="18" charset="0"/>
              </a:rPr>
              <a:t>페이지</a:t>
            </a:r>
            <a:r>
              <a:rPr lang="en-US" altLang="ko-KR" dirty="0">
                <a:latin typeface="바탕" panose="02030600000101010101" pitchFamily="18" charset="-127"/>
                <a:ea typeface="바탕" panose="02030600000101010101" pitchFamily="18" charset="-127"/>
                <a:cs typeface="Times New Roman" panose="02020603050405020304" pitchFamily="18" charset="0"/>
              </a:rPr>
              <a:t>, 4</a:t>
            </a:r>
            <a:r>
              <a:rPr lang="ko-KR" altLang="en-US" dirty="0">
                <a:latin typeface="바탕" panose="02030600000101010101" pitchFamily="18" charset="-127"/>
                <a:ea typeface="바탕" panose="02030600000101010101" pitchFamily="18" charset="-127"/>
                <a:cs typeface="Times New Roman" panose="02020603050405020304" pitchFamily="18" charset="0"/>
              </a:rPr>
              <a:t>슬라이드</a:t>
            </a:r>
            <a:r>
              <a:rPr lang="en-US" altLang="ko-KR" dirty="0">
                <a:latin typeface="바탕" panose="02030600000101010101" pitchFamily="18" charset="-127"/>
                <a:ea typeface="바탕" panose="02030600000101010101" pitchFamily="18" charset="-127"/>
                <a:cs typeface="Times New Roman" panose="02020603050405020304" pitchFamily="18" charset="0"/>
              </a:rPr>
              <a:t>)</a:t>
            </a:r>
            <a:r>
              <a:rPr lang="ko-KR" altLang="en-US" dirty="0">
                <a:latin typeface="바탕" panose="02030600000101010101" pitchFamily="18" charset="-127"/>
                <a:ea typeface="바탕" panose="02030600000101010101" pitchFamily="18" charset="-127"/>
                <a:cs typeface="Times New Roman" panose="02020603050405020304" pitchFamily="18" charset="0"/>
              </a:rPr>
              <a:t>를 </a:t>
            </a:r>
            <a:r>
              <a:rPr lang="en-US" altLang="ko-Kore-KR" dirty="0">
                <a:solidFill>
                  <a:srgbClr val="FF0000"/>
                </a:solidFill>
                <a:latin typeface="Times New Roman" panose="02020603050405020304" pitchFamily="18" charset="0"/>
                <a:ea typeface="바탕" panose="02030600000101010101" pitchFamily="18" charset="-127"/>
                <a:cs typeface="Times New Roman" panose="02020603050405020304" pitchFamily="18" charset="0"/>
              </a:rPr>
              <a:t>PDF</a:t>
            </a:r>
            <a:r>
              <a:rPr lang="en-US" altLang="ko-Kore-KR" dirty="0">
                <a:latin typeface="바탕" panose="02030600000101010101" pitchFamily="18" charset="-127"/>
                <a:ea typeface="바탕" panose="02030600000101010101" pitchFamily="18" charset="-127"/>
                <a:cs typeface="Times New Roman" panose="02020603050405020304" pitchFamily="18" charset="0"/>
              </a:rPr>
              <a:t> </a:t>
            </a:r>
            <a:r>
              <a:rPr lang="ko-KR" altLang="en-US" dirty="0">
                <a:latin typeface="바탕" panose="02030600000101010101" pitchFamily="18" charset="-127"/>
                <a:ea typeface="바탕" panose="02030600000101010101" pitchFamily="18" charset="-127"/>
                <a:cs typeface="Times New Roman" panose="02020603050405020304" pitchFamily="18" charset="0"/>
              </a:rPr>
              <a:t>로 저장 후 제출 </a:t>
            </a:r>
            <a:r>
              <a:rPr lang="en-US" altLang="ko-KR" dirty="0">
                <a:latin typeface="바탕" panose="02030600000101010101" pitchFamily="18" charset="-127"/>
                <a:ea typeface="바탕" panose="02030600000101010101" pitchFamily="18" charset="-127"/>
                <a:cs typeface="Times New Roman" panose="02020603050405020304" pitchFamily="18" charset="0"/>
              </a:rPr>
              <a:t>(</a:t>
            </a:r>
            <a:r>
              <a:rPr lang="ko-KR" altLang="en-US" dirty="0">
                <a:latin typeface="바탕" panose="02030600000101010101" pitchFamily="18" charset="-127"/>
                <a:ea typeface="바탕" panose="02030600000101010101" pitchFamily="18" charset="-127"/>
                <a:cs typeface="Times New Roman" panose="02020603050405020304" pitchFamily="18" charset="0"/>
              </a:rPr>
              <a:t>예</a:t>
            </a:r>
            <a:r>
              <a:rPr lang="en-US" altLang="ko-KR" dirty="0">
                <a:latin typeface="바탕" panose="02030600000101010101" pitchFamily="18" charset="-127"/>
                <a:ea typeface="바탕" panose="02030600000101010101" pitchFamily="18" charset="-127"/>
                <a:cs typeface="Times New Roman" panose="02020603050405020304" pitchFamily="18" charset="0"/>
              </a:rPr>
              <a:t>: pitch.pdf)</a:t>
            </a:r>
          </a:p>
          <a:p>
            <a:r>
              <a:rPr lang="ko-KR" altLang="en-US" b="1" dirty="0">
                <a:latin typeface="바탕" panose="02030600000101010101" pitchFamily="18" charset="-127"/>
                <a:ea typeface="바탕" panose="02030600000101010101" pitchFamily="18" charset="-127"/>
                <a:cs typeface="Times New Roman" panose="02020603050405020304" pitchFamily="18" charset="0"/>
              </a:rPr>
              <a:t>파일명</a:t>
            </a:r>
            <a:r>
              <a:rPr lang="ko-KR" altLang="en-US" dirty="0">
                <a:latin typeface="바탕" panose="02030600000101010101" pitchFamily="18" charset="-127"/>
                <a:ea typeface="바탕" panose="02030600000101010101" pitchFamily="18" charset="-127"/>
                <a:cs typeface="Times New Roman" panose="02020603050405020304" pitchFamily="18" charset="0"/>
              </a:rPr>
              <a:t>은 </a:t>
            </a:r>
            <a:r>
              <a:rPr lang="ko-KR" altLang="en-US" b="1" dirty="0">
                <a:latin typeface="바탕" panose="02030600000101010101" pitchFamily="18" charset="-127"/>
                <a:ea typeface="바탕" panose="02030600000101010101" pitchFamily="18" charset="-127"/>
                <a:cs typeface="Times New Roman" panose="02020603050405020304" pitchFamily="18" charset="0"/>
              </a:rPr>
              <a:t>영문으로 저장</a:t>
            </a:r>
            <a:endParaRPr lang="ko-Kore-KR" altLang="en-US" b="1" dirty="0">
              <a:latin typeface="바탕" panose="02030600000101010101" pitchFamily="18" charset="-127"/>
              <a:ea typeface="바탕" panose="02030600000101010101" pitchFamily="18" charset="-127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63836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</TotalTime>
  <Words>140</Words>
  <Application>Microsoft Office PowerPoint</Application>
  <PresentationFormat>와이드스크린</PresentationFormat>
  <Paragraphs>11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9" baseType="lpstr">
      <vt:lpstr>Batang</vt:lpstr>
      <vt:lpstr>Batang</vt:lpstr>
      <vt:lpstr>BatangChe</vt:lpstr>
      <vt:lpstr>Arial</vt:lpstr>
      <vt:lpstr>Calibri</vt:lpstr>
      <vt:lpstr>Calibri Light</vt:lpstr>
      <vt:lpstr>Times New Roman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Park Hee-Bok</dc:creator>
  <cp:lastModifiedBy>Editor</cp:lastModifiedBy>
  <cp:revision>12</cp:revision>
  <cp:lastPrinted>2023-06-06T18:22:34Z</cp:lastPrinted>
  <dcterms:created xsi:type="dcterms:W3CDTF">2023-06-06T16:43:25Z</dcterms:created>
  <dcterms:modified xsi:type="dcterms:W3CDTF">2024-05-28T05:39:51Z</dcterms:modified>
</cp:coreProperties>
</file>