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DF2A24-9B8E-4E83-9D10-9E9CF6C357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FDB16F75-30B9-4B42-8D1C-3BB93BBCFB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A3223D2-6C15-494E-862A-B3B95119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B6AF0A4-7601-4852-B26D-5AB4F7893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EF80AAA-5AE4-44CD-BADE-5F8A92864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11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9810DD-DEE7-4F31-A0A3-45E1C4DA8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ED52487-2DDF-4C47-8661-EC71B365C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6792E45-A9DC-46B2-8DCA-C40125BE1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9988589-94F6-4AE7-B2DB-D447FA01B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C774F4A-6677-47EB-A61E-BC5A0DACA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3207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43988D7-8A26-4CF6-AD5A-2CA4EEEBD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DFE3E3B-A75D-4427-968A-B4D4836124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8FBFC3D-5485-4743-BF2F-10F7357DC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61E3E19-D6A5-41EF-8B7D-8047E6EB6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05E38B-42B9-4BA2-AB43-2D8530516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65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6F08A9-6A67-4B3E-A1E2-61D059309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E338A02-F217-48D5-98A7-5472FAF278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1A4CCDF-9BEA-4C74-83FA-D30BBCE0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64DE95-F7B1-4C75-A0A4-ACFE78F8E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F8FA2D5-6FCD-489E-8BC3-A639CCF85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9378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F3B52F-DCDC-45AB-8BDB-ED533816F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50075D2-04A0-4864-ABF7-CBCAD2466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419F28-8C8E-4360-B55C-F3429411A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FB09F7E-D7CC-4DA7-9397-612C55F6F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FF13006-5770-4D1E-B244-2D7C71103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4419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68A070-818F-466B-94C8-D39D82B5E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FFB5AF9-EB5E-4170-84A6-2DB9E73A31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5E496C9-897A-4FDA-B11F-EE803625E1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EBF9651-A7A1-4E6A-BE00-658DF3B2C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517CED6-F5B4-44CF-A459-CB50637A6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3057E2A-0584-48A3-B666-184F1F3A0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2406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46D6D3-FCFC-4F63-B4FE-21498D8E3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03AE218-EFAD-4605-B2F8-3C53BB734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27C51D-174C-41CE-9A17-A8F810C3F1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39F425E-30C5-43F8-AE0A-801E47A488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22272BE-F048-4B6C-B9BF-752F4B7A28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AABA4E1-2405-4222-AED4-9E837B580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DBDC433-DDAC-44C6-8956-10C2B128F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C2AFC42-59E1-430E-805B-B81CF4C97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394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A63E66-0A29-410F-B954-AF1D9ECB0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EE53941-20B0-44F8-B7AE-FD8645B32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D18703A-7475-428D-B825-2BB95CC8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3A323CB-4969-4D2D-A705-94413F40D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5114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2FD7DB6-A2E0-4DE5-8BD4-AAF086768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208061AA-2A43-49A9-B61D-092FD591D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E455A80-B1C7-46FC-8678-FCF309733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034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966619-DD25-4D95-9F34-D00EA057B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C2F9C21-2923-45EE-8DA6-121BB7973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7EF98F9-1517-4CC8-8518-1CFE9050AF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28C7FD6-853C-4B76-AA2C-8D3F5FD40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95C2D3A-C029-4A6A-9BAB-3518F554E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ECBAB6D-7CD8-48DA-99A6-C3BAD70BD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0000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C4DA1E-5105-49E5-AD22-A12846D7A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9BF5799-F2A8-43F5-A5A8-08AC5F6F21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5AFA2BF-0821-4C84-AB09-6269F5313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6324DE5-5AE7-4445-9B5F-9AE94C4C3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D6F30F2-99E5-4011-94B6-291E46F44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45F0ABA-1BAB-4B48-A7EF-503B1BA10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431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55440E8-2034-435D-9D09-BE7C54440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1A77BEB-4B68-495F-B1D0-E54971D54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E9BEE3A-0C1F-449B-ACA1-50E63D1F8B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F4782-B0E5-4DA3-B54D-8056A28CBE4E}" type="datetimeFigureOut">
              <a:rPr lang="ko-KR" altLang="en-US" smtClean="0"/>
              <a:t>2023-06-08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F00212-308E-400A-A3D5-0CDD092326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B233375-E2E3-4005-8832-537B441C90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4F1CF-3692-404F-BE6B-5AAF414C8B5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301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폰트, 로고, 그래픽, 텍스트이(가) 표시된 사진&#10;&#10;자동 생성된 설명">
            <a:extLst>
              <a:ext uri="{FF2B5EF4-FFF2-40B4-BE49-F238E27FC236}">
                <a16:creationId xmlns:a16="http://schemas.microsoft.com/office/drawing/2014/main" id="{7183BD32-E0BE-43A7-BA90-4C403677B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069" y="48807"/>
            <a:ext cx="2542931" cy="10418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7394D1-CC9D-4FD9-BA3B-D2C1B483D364}"/>
              </a:ext>
            </a:extLst>
          </p:cNvPr>
          <p:cNvSpPr txBox="1"/>
          <p:nvPr/>
        </p:nvSpPr>
        <p:spPr>
          <a:xfrm>
            <a:off x="4773335" y="2321004"/>
            <a:ext cx="22990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6600" dirty="0">
                <a:latin typeface="Arial Black" panose="020B0A04020102020204" pitchFamily="34" charset="0"/>
              </a:rPr>
              <a:t>Title</a:t>
            </a:r>
            <a:endParaRPr lang="ko-KR" altLang="en-US" sz="6600" dirty="0">
              <a:latin typeface="Arial Black" panose="020B0A040201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549ED6-491C-4798-807A-64AEE9C08533}"/>
              </a:ext>
            </a:extLst>
          </p:cNvPr>
          <p:cNvSpPr txBox="1"/>
          <p:nvPr/>
        </p:nvSpPr>
        <p:spPr>
          <a:xfrm>
            <a:off x="9001387" y="4723002"/>
            <a:ext cx="2101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Arial Black" panose="020B0A04020102020204" pitchFamily="34" charset="0"/>
              </a:rPr>
              <a:t>Affiliation</a:t>
            </a:r>
            <a:endParaRPr lang="ko-KR" altLang="en-US" sz="2800" dirty="0">
              <a:latin typeface="Arial Black" panose="020B0A040201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FD9437-A36C-4834-BE03-13510C3509BD}"/>
              </a:ext>
            </a:extLst>
          </p:cNvPr>
          <p:cNvSpPr txBox="1"/>
          <p:nvPr/>
        </p:nvSpPr>
        <p:spPr>
          <a:xfrm>
            <a:off x="9391493" y="5479409"/>
            <a:ext cx="1321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Arial Black" panose="020B0A04020102020204" pitchFamily="34" charset="0"/>
              </a:rPr>
              <a:t>Name</a:t>
            </a:r>
            <a:endParaRPr lang="ko-KR" altLang="en-US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502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폰트, 로고, 그래픽, 텍스트이(가) 표시된 사진&#10;&#10;자동 생성된 설명">
            <a:extLst>
              <a:ext uri="{FF2B5EF4-FFF2-40B4-BE49-F238E27FC236}">
                <a16:creationId xmlns:a16="http://schemas.microsoft.com/office/drawing/2014/main" id="{7183BD32-E0BE-43A7-BA90-4C403677B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069" y="48807"/>
            <a:ext cx="2542931" cy="10418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7394D1-CC9D-4FD9-BA3B-D2C1B483D364}"/>
              </a:ext>
            </a:extLst>
          </p:cNvPr>
          <p:cNvSpPr txBox="1"/>
          <p:nvPr/>
        </p:nvSpPr>
        <p:spPr>
          <a:xfrm>
            <a:off x="3397541" y="2321004"/>
            <a:ext cx="3551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Arial Black" panose="020B0A04020102020204" pitchFamily="34" charset="0"/>
              </a:rPr>
              <a:t>Background</a:t>
            </a:r>
            <a:endParaRPr lang="ko-KR" altLang="en-US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415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폰트, 로고, 그래픽, 텍스트이(가) 표시된 사진&#10;&#10;자동 생성된 설명">
            <a:extLst>
              <a:ext uri="{FF2B5EF4-FFF2-40B4-BE49-F238E27FC236}">
                <a16:creationId xmlns:a16="http://schemas.microsoft.com/office/drawing/2014/main" id="{7183BD32-E0BE-43A7-BA90-4C403677B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069" y="48807"/>
            <a:ext cx="2542931" cy="10418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7394D1-CC9D-4FD9-BA3B-D2C1B483D364}"/>
              </a:ext>
            </a:extLst>
          </p:cNvPr>
          <p:cNvSpPr txBox="1"/>
          <p:nvPr/>
        </p:nvSpPr>
        <p:spPr>
          <a:xfrm>
            <a:off x="2534416" y="2449191"/>
            <a:ext cx="6983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Arial Black" panose="020B0A04020102020204" pitchFamily="34" charset="0"/>
              </a:rPr>
              <a:t>Approaches and Results</a:t>
            </a:r>
            <a:endParaRPr lang="ko-KR" altLang="en-US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144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폰트, 로고, 그래픽, 텍스트이(가) 표시된 사진&#10;&#10;자동 생성된 설명">
            <a:extLst>
              <a:ext uri="{FF2B5EF4-FFF2-40B4-BE49-F238E27FC236}">
                <a16:creationId xmlns:a16="http://schemas.microsoft.com/office/drawing/2014/main" id="{7183BD32-E0BE-43A7-BA90-4C403677B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069" y="48807"/>
            <a:ext cx="2542931" cy="10418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828A5D-D1E4-40B1-B5D9-333F54C57961}"/>
              </a:ext>
            </a:extLst>
          </p:cNvPr>
          <p:cNvSpPr txBox="1"/>
          <p:nvPr/>
        </p:nvSpPr>
        <p:spPr>
          <a:xfrm>
            <a:off x="1692230" y="2568833"/>
            <a:ext cx="88075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atin typeface="Arial Black" panose="020B0A04020102020204" pitchFamily="34" charset="0"/>
              </a:rPr>
              <a:t>Conclusion and funding source</a:t>
            </a:r>
            <a:endParaRPr lang="ko-KR" altLang="en-US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360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</Words>
  <Application>Microsoft Office PowerPoint</Application>
  <PresentationFormat>와이드스크린</PresentationFormat>
  <Paragraphs>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맑은 고딕</vt:lpstr>
      <vt:lpstr>Arial</vt:lpstr>
      <vt:lpstr>Arial Black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</cp:revision>
  <dcterms:created xsi:type="dcterms:W3CDTF">2023-06-08T01:35:04Z</dcterms:created>
  <dcterms:modified xsi:type="dcterms:W3CDTF">2023-06-08T01:39:58Z</dcterms:modified>
</cp:coreProperties>
</file>