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0525-4272-46E3-BEDD-AE8EB8D96B09}" type="datetimeFigureOut">
              <a:rPr lang="ko-KR" altLang="en-US" smtClean="0"/>
              <a:t>2021-05-27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3B38F-65E4-4749-BCA9-7D12226461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5344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0525-4272-46E3-BEDD-AE8EB8D96B09}" type="datetimeFigureOut">
              <a:rPr lang="ko-KR" altLang="en-US" smtClean="0"/>
              <a:t>2021-05-27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3B38F-65E4-4749-BCA9-7D12226461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1249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0525-4272-46E3-BEDD-AE8EB8D96B09}" type="datetimeFigureOut">
              <a:rPr lang="ko-KR" altLang="en-US" smtClean="0"/>
              <a:t>2021-05-27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3B38F-65E4-4749-BCA9-7D12226461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7562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0525-4272-46E3-BEDD-AE8EB8D96B09}" type="datetimeFigureOut">
              <a:rPr lang="ko-KR" altLang="en-US" smtClean="0"/>
              <a:t>2021-05-27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3B38F-65E4-4749-BCA9-7D12226461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1214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0525-4272-46E3-BEDD-AE8EB8D96B09}" type="datetimeFigureOut">
              <a:rPr lang="ko-KR" altLang="en-US" smtClean="0"/>
              <a:t>2021-05-27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3B38F-65E4-4749-BCA9-7D12226461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8647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0525-4272-46E3-BEDD-AE8EB8D96B09}" type="datetimeFigureOut">
              <a:rPr lang="ko-KR" altLang="en-US" smtClean="0"/>
              <a:t>2021-05-27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3B38F-65E4-4749-BCA9-7D12226461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7287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0525-4272-46E3-BEDD-AE8EB8D96B09}" type="datetimeFigureOut">
              <a:rPr lang="ko-KR" altLang="en-US" smtClean="0"/>
              <a:t>2021-05-27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3B38F-65E4-4749-BCA9-7D12226461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007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0525-4272-46E3-BEDD-AE8EB8D96B09}" type="datetimeFigureOut">
              <a:rPr lang="ko-KR" altLang="en-US" smtClean="0"/>
              <a:t>2021-05-27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3B38F-65E4-4749-BCA9-7D12226461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9276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0525-4272-46E3-BEDD-AE8EB8D96B09}" type="datetimeFigureOut">
              <a:rPr lang="ko-KR" altLang="en-US" smtClean="0"/>
              <a:t>2021-05-27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3B38F-65E4-4749-BCA9-7D12226461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8055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0525-4272-46E3-BEDD-AE8EB8D96B09}" type="datetimeFigureOut">
              <a:rPr lang="ko-KR" altLang="en-US" smtClean="0"/>
              <a:t>2021-05-27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3B38F-65E4-4749-BCA9-7D12226461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7087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0525-4272-46E3-BEDD-AE8EB8D96B09}" type="datetimeFigureOut">
              <a:rPr lang="ko-KR" altLang="en-US" smtClean="0"/>
              <a:t>2021-05-27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3B38F-65E4-4749-BCA9-7D12226461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2678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10525-4272-46E3-BEDD-AE8EB8D96B09}" type="datetimeFigureOut">
              <a:rPr lang="ko-KR" altLang="en-US" smtClean="0"/>
              <a:t>2021-05-27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3B38F-65E4-4749-BCA9-7D12226461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28303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ko-KR" alt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제목</a:t>
            </a:r>
            <a:r>
              <a:rPr lang="en-US" altLang="ko-KR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(Title)</a:t>
            </a:r>
            <a:endParaRPr lang="ko-KR" alt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" y="160569"/>
            <a:ext cx="6107084" cy="404697"/>
          </a:xfrm>
        </p:spPr>
        <p:txBody>
          <a:bodyPr>
            <a:normAutofit/>
          </a:bodyPr>
          <a:lstStyle/>
          <a:p>
            <a:pPr algn="l"/>
            <a:r>
              <a:rPr lang="en-US" altLang="ko-KR" sz="1800" smtClean="0">
                <a:latin typeface="+mj-ea"/>
                <a:ea typeface="+mj-ea"/>
              </a:rPr>
              <a:t>2021</a:t>
            </a:r>
            <a:r>
              <a:rPr lang="ko-KR" altLang="en-US" sz="1800" smtClean="0">
                <a:latin typeface="+mj-ea"/>
                <a:ea typeface="+mj-ea"/>
              </a:rPr>
              <a:t>년도 한국동물유전육종학회 학술대회</a:t>
            </a:r>
            <a:endParaRPr lang="ko-KR" altLang="en-US" sz="1800">
              <a:latin typeface="+mj-ea"/>
              <a:ea typeface="+mj-ea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4869" y="5576510"/>
            <a:ext cx="2330455" cy="1087546"/>
          </a:xfrm>
          <a:prstGeom prst="rect">
            <a:avLst/>
          </a:prstGeom>
        </p:spPr>
      </p:pic>
      <p:sp>
        <p:nvSpPr>
          <p:cNvPr id="5" name="제목 1"/>
          <p:cNvSpPr txBox="1">
            <a:spLocks/>
          </p:cNvSpPr>
          <p:nvPr/>
        </p:nvSpPr>
        <p:spPr>
          <a:xfrm>
            <a:off x="1524000" y="3624494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ko-KR" altLang="en-US">
              <a:ea typeface="문체부 제목 돋음체" panose="020B0609000101010101" pitchFamily="49" charset="-127"/>
            </a:endParaRPr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1524000" y="3343853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2400" smtClean="0">
                <a:latin typeface="+mj-ea"/>
              </a:rPr>
              <a:t>소속 </a:t>
            </a:r>
            <a:r>
              <a:rPr lang="en-US" altLang="ko-KR" sz="2400" smtClean="0">
                <a:latin typeface="+mj-ea"/>
              </a:rPr>
              <a:t>(Affiliation)</a:t>
            </a:r>
          </a:p>
          <a:p>
            <a:endParaRPr lang="en-US" altLang="ko-KR" sz="2400" smtClean="0">
              <a:latin typeface="+mj-ea"/>
            </a:endParaRPr>
          </a:p>
          <a:p>
            <a:r>
              <a:rPr lang="ko-KR" altLang="en-US" sz="2400" smtClean="0">
                <a:latin typeface="+mj-ea"/>
              </a:rPr>
              <a:t>이름 </a:t>
            </a:r>
            <a:r>
              <a:rPr lang="en-US" altLang="ko-KR" sz="2400" smtClean="0">
                <a:latin typeface="+mj-ea"/>
              </a:rPr>
              <a:t>(Name)</a:t>
            </a:r>
            <a:endParaRPr lang="ko-KR" altLang="en-US" sz="240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750256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  <a:endParaRPr lang="ko-KR" alt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6622" y="184874"/>
            <a:ext cx="2330455" cy="1087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10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Material &amp; Method</a:t>
            </a:r>
            <a:endParaRPr lang="ko-KR" alt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6622" y="184874"/>
            <a:ext cx="2330455" cy="1087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495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 &amp; Dicussion</a:t>
            </a:r>
            <a:endParaRPr lang="ko-KR" alt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6622" y="184874"/>
            <a:ext cx="2330455" cy="1087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073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 &amp; Dicussion</a:t>
            </a:r>
            <a:endParaRPr lang="ko-KR" alt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6622" y="184874"/>
            <a:ext cx="2330455" cy="1087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796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ko-KR" alt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제목</a:t>
            </a:r>
            <a:r>
              <a:rPr lang="en-US" altLang="ko-KR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(Title)</a:t>
            </a:r>
            <a:endParaRPr lang="ko-KR" alt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" y="160569"/>
            <a:ext cx="6107084" cy="404697"/>
          </a:xfrm>
        </p:spPr>
        <p:txBody>
          <a:bodyPr>
            <a:normAutofit/>
          </a:bodyPr>
          <a:lstStyle/>
          <a:p>
            <a:pPr algn="l"/>
            <a:r>
              <a:rPr lang="en-US" altLang="ko-KR" sz="1800" smtClean="0">
                <a:latin typeface="+mj-ea"/>
                <a:ea typeface="+mj-ea"/>
              </a:rPr>
              <a:t>2021</a:t>
            </a:r>
            <a:r>
              <a:rPr lang="ko-KR" altLang="en-US" sz="1800" smtClean="0">
                <a:latin typeface="+mj-ea"/>
                <a:ea typeface="+mj-ea"/>
              </a:rPr>
              <a:t>년도 한국동물유전육종학회 학술대회</a:t>
            </a:r>
            <a:endParaRPr lang="ko-KR" altLang="en-US" sz="1800">
              <a:latin typeface="+mj-ea"/>
              <a:ea typeface="+mj-ea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4869" y="5576510"/>
            <a:ext cx="2330455" cy="1087546"/>
          </a:xfrm>
          <a:prstGeom prst="rect">
            <a:avLst/>
          </a:prstGeom>
        </p:spPr>
      </p:pic>
      <p:sp>
        <p:nvSpPr>
          <p:cNvPr id="5" name="제목 1"/>
          <p:cNvSpPr txBox="1">
            <a:spLocks/>
          </p:cNvSpPr>
          <p:nvPr/>
        </p:nvSpPr>
        <p:spPr>
          <a:xfrm>
            <a:off x="1524000" y="3624494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ko-KR" altLang="en-US">
              <a:ea typeface="문체부 제목 돋음체" panose="020B0609000101010101" pitchFamily="49" charset="-127"/>
            </a:endParaRPr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1524000" y="3343853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2400" smtClean="0">
                <a:latin typeface="+mj-ea"/>
              </a:rPr>
              <a:t>소속 </a:t>
            </a:r>
            <a:r>
              <a:rPr lang="en-US" altLang="ko-KR" sz="2400" smtClean="0">
                <a:latin typeface="+mj-ea"/>
              </a:rPr>
              <a:t>(Affiliation)</a:t>
            </a:r>
          </a:p>
          <a:p>
            <a:endParaRPr lang="en-US" altLang="ko-KR" sz="2400" smtClean="0">
              <a:latin typeface="+mj-ea"/>
            </a:endParaRPr>
          </a:p>
          <a:p>
            <a:r>
              <a:rPr lang="ko-KR" altLang="en-US" sz="2400" smtClean="0">
                <a:latin typeface="+mj-ea"/>
              </a:rPr>
              <a:t>이름 </a:t>
            </a:r>
            <a:r>
              <a:rPr lang="en-US" altLang="ko-KR" sz="2400" smtClean="0">
                <a:latin typeface="+mj-ea"/>
              </a:rPr>
              <a:t>(Name)</a:t>
            </a:r>
            <a:endParaRPr lang="ko-KR" altLang="en-US" sz="240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0718483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</Words>
  <Application>Microsoft Office PowerPoint</Application>
  <PresentationFormat>와이드스크린</PresentationFormat>
  <Paragraphs>14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0" baseType="lpstr">
      <vt:lpstr>맑은 고딕</vt:lpstr>
      <vt:lpstr>문체부 제목 돋음체</vt:lpstr>
      <vt:lpstr>Arial</vt:lpstr>
      <vt:lpstr>Office 테마</vt:lpstr>
      <vt:lpstr>제목(Title)</vt:lpstr>
      <vt:lpstr>Introduction</vt:lpstr>
      <vt:lpstr>Material &amp; Method</vt:lpstr>
      <vt:lpstr>Result &amp; Dicussion</vt:lpstr>
      <vt:lpstr>Result &amp; Dicussion</vt:lpstr>
      <vt:lpstr>제목(Title)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제목(Title)</dc:title>
  <dc:creator>최태정</dc:creator>
  <cp:lastModifiedBy>최태정</cp:lastModifiedBy>
  <cp:revision>1</cp:revision>
  <dcterms:created xsi:type="dcterms:W3CDTF">2021-05-27T09:22:04Z</dcterms:created>
  <dcterms:modified xsi:type="dcterms:W3CDTF">2021-05-27T09:22:35Z</dcterms:modified>
</cp:coreProperties>
</file>